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45" r:id="rId3"/>
    <p:sldId id="346" r:id="rId4"/>
    <p:sldId id="341" r:id="rId5"/>
    <p:sldId id="261" r:id="rId6"/>
    <p:sldId id="262" r:id="rId7"/>
    <p:sldId id="263" r:id="rId8"/>
    <p:sldId id="264" r:id="rId9"/>
    <p:sldId id="265" r:id="rId10"/>
    <p:sldId id="290" r:id="rId11"/>
    <p:sldId id="291" r:id="rId12"/>
    <p:sldId id="292" r:id="rId13"/>
    <p:sldId id="293" r:id="rId14"/>
    <p:sldId id="294" r:id="rId15"/>
    <p:sldId id="268" r:id="rId16"/>
    <p:sldId id="295" r:id="rId17"/>
    <p:sldId id="296" r:id="rId18"/>
    <p:sldId id="316" r:id="rId19"/>
    <p:sldId id="315" r:id="rId20"/>
    <p:sldId id="313" r:id="rId21"/>
    <p:sldId id="308" r:id="rId22"/>
    <p:sldId id="326" r:id="rId23"/>
    <p:sldId id="317" r:id="rId24"/>
    <p:sldId id="318" r:id="rId25"/>
    <p:sldId id="319" r:id="rId26"/>
    <p:sldId id="337" r:id="rId27"/>
    <p:sldId id="339" r:id="rId28"/>
    <p:sldId id="340" r:id="rId29"/>
    <p:sldId id="338" r:id="rId30"/>
    <p:sldId id="320" r:id="rId31"/>
    <p:sldId id="322" r:id="rId32"/>
    <p:sldId id="321" r:id="rId33"/>
    <p:sldId id="327" r:id="rId34"/>
    <p:sldId id="328" r:id="rId35"/>
    <p:sldId id="323" r:id="rId36"/>
    <p:sldId id="258" r:id="rId37"/>
    <p:sldId id="260" r:id="rId38"/>
    <p:sldId id="324" r:id="rId39"/>
    <p:sldId id="325" r:id="rId40"/>
    <p:sldId id="259" r:id="rId41"/>
    <p:sldId id="344" r:id="rId42"/>
    <p:sldId id="343" r:id="rId43"/>
    <p:sldId id="342" r:id="rId44"/>
    <p:sldId id="333" r:id="rId45"/>
    <p:sldId id="335" r:id="rId46"/>
    <p:sldId id="329" r:id="rId47"/>
    <p:sldId id="330" r:id="rId48"/>
    <p:sldId id="334" r:id="rId49"/>
    <p:sldId id="331" r:id="rId50"/>
    <p:sldId id="33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2" autoAdjust="0"/>
    <p:restoredTop sz="94660"/>
  </p:normalViewPr>
  <p:slideViewPr>
    <p:cSldViewPr snapToGrid="0">
      <p:cViewPr>
        <p:scale>
          <a:sx n="97" d="100"/>
          <a:sy n="97" d="100"/>
        </p:scale>
        <p:origin x="541" y="53"/>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28/01/2021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15</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28/01/2021</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28/01/2021</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2066155" y="62257"/>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22137" y="4155015"/>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5A651-F745-4053-8F5A-2231B9E1C441}"/>
              </a:ext>
            </a:extLst>
          </p:cNvPr>
          <p:cNvPicPr>
            <a:picLocks noChangeAspect="1"/>
          </p:cNvPicPr>
          <p:nvPr/>
        </p:nvPicPr>
        <p:blipFill>
          <a:blip r:embed="rId2"/>
          <a:stretch>
            <a:fillRect/>
          </a:stretch>
        </p:blipFill>
        <p:spPr>
          <a:xfrm>
            <a:off x="0" y="2277511"/>
            <a:ext cx="12192000" cy="2302977"/>
          </a:xfrm>
          <a:prstGeom prst="rect">
            <a:avLst/>
          </a:prstGeom>
        </p:spPr>
      </p:pic>
    </p:spTree>
    <p:extLst>
      <p:ext uri="{BB962C8B-B14F-4D97-AF65-F5344CB8AC3E}">
        <p14:creationId xmlns:p14="http://schemas.microsoft.com/office/powerpoint/2010/main" val="2126779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normAutofit/>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Remove bad channels</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3B009-29C7-4674-8216-2444F340C7E3}"/>
              </a:ext>
            </a:extLst>
          </p:cNvPr>
          <p:cNvPicPr>
            <a:picLocks noChangeAspect="1"/>
          </p:cNvPicPr>
          <p:nvPr/>
        </p:nvPicPr>
        <p:blipFill>
          <a:blip r:embed="rId2"/>
          <a:stretch>
            <a:fillRect/>
          </a:stretch>
        </p:blipFill>
        <p:spPr>
          <a:xfrm>
            <a:off x="4620080" y="0"/>
            <a:ext cx="2951840" cy="6858000"/>
          </a:xfrm>
          <a:prstGeom prst="rect">
            <a:avLst/>
          </a:prstGeom>
        </p:spPr>
      </p:pic>
      <p:pic>
        <p:nvPicPr>
          <p:cNvPr id="5" name="Picture 4">
            <a:extLst>
              <a:ext uri="{FF2B5EF4-FFF2-40B4-BE49-F238E27FC236}">
                <a16:creationId xmlns:a16="http://schemas.microsoft.com/office/drawing/2014/main" id="{3AD3AA6E-1A03-401E-8774-A9A7FD743CDB}"/>
              </a:ext>
            </a:extLst>
          </p:cNvPr>
          <p:cNvPicPr>
            <a:picLocks noChangeAspect="1"/>
          </p:cNvPicPr>
          <p:nvPr/>
        </p:nvPicPr>
        <p:blipFill>
          <a:blip r:embed="rId3"/>
          <a:stretch>
            <a:fillRect/>
          </a:stretch>
        </p:blipFill>
        <p:spPr>
          <a:xfrm>
            <a:off x="0" y="2800649"/>
            <a:ext cx="12192000" cy="1256702"/>
          </a:xfrm>
          <a:prstGeom prst="rect">
            <a:avLst/>
          </a:prstGeom>
        </p:spPr>
      </p:pic>
    </p:spTree>
    <p:extLst>
      <p:ext uri="{BB962C8B-B14F-4D97-AF65-F5344CB8AC3E}">
        <p14:creationId xmlns:p14="http://schemas.microsoft.com/office/powerpoint/2010/main" val="2835032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540199" y="14792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Organize data into folder structure</a:t>
            </a:r>
          </a:p>
        </p:txBody>
      </p:sp>
      <p:sp>
        <p:nvSpPr>
          <p:cNvPr id="3" name="Flowchart: Document 2">
            <a:extLst>
              <a:ext uri="{FF2B5EF4-FFF2-40B4-BE49-F238E27FC236}">
                <a16:creationId xmlns:a16="http://schemas.microsoft.com/office/drawing/2014/main" id="{FBE8F64F-1235-4031-B464-4F7CA44074F1}"/>
              </a:ext>
            </a:extLst>
          </p:cNvPr>
          <p:cNvSpPr/>
          <p:nvPr/>
        </p:nvSpPr>
        <p:spPr>
          <a:xfrm>
            <a:off x="10242625" y="123362"/>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 SET files</a:t>
            </a:r>
          </a:p>
        </p:txBody>
      </p:sp>
      <p:cxnSp>
        <p:nvCxnSpPr>
          <p:cNvPr id="5" name="Straight Arrow Connector 4">
            <a:extLst>
              <a:ext uri="{FF2B5EF4-FFF2-40B4-BE49-F238E27FC236}">
                <a16:creationId xmlns:a16="http://schemas.microsoft.com/office/drawing/2014/main" id="{51E2A79B-5A85-48BD-8507-72C2E05A39EB}"/>
              </a:ext>
            </a:extLst>
          </p:cNvPr>
          <p:cNvCxnSpPr>
            <a:cxnSpLocks/>
            <a:stCxn id="2" idx="3"/>
            <a:endCxn id="7" idx="1"/>
          </p:cNvCxnSpPr>
          <p:nvPr/>
        </p:nvCxnSpPr>
        <p:spPr>
          <a:xfrm flipV="1">
            <a:off x="2890284" y="497498"/>
            <a:ext cx="369678" cy="273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845" y="163421"/>
            <a:ext cx="1524360" cy="646331"/>
          </a:xfrm>
          <a:prstGeom prst="rect">
            <a:avLst/>
          </a:prstGeom>
          <a:noFill/>
        </p:spPr>
        <p:txBody>
          <a:bodyPr wrap="square" rtlCol="0">
            <a:spAutoFit/>
          </a:bodyPr>
          <a:lstStyle/>
          <a:p>
            <a:pPr algn="ctr"/>
            <a:r>
              <a:rPr lang="en-GB" dirty="0"/>
              <a:t>A: Organize the data</a:t>
            </a:r>
          </a:p>
        </p:txBody>
      </p:sp>
      <p:sp>
        <p:nvSpPr>
          <p:cNvPr id="7" name="Flowchart: Alternate Process 6">
            <a:extLst>
              <a:ext uri="{FF2B5EF4-FFF2-40B4-BE49-F238E27FC236}">
                <a16:creationId xmlns:a16="http://schemas.microsoft.com/office/drawing/2014/main" id="{7886B9C1-F90F-4939-B1EC-CE900754C608}"/>
              </a:ext>
            </a:extLst>
          </p:cNvPr>
          <p:cNvSpPr/>
          <p:nvPr/>
        </p:nvSpPr>
        <p:spPr>
          <a:xfrm>
            <a:off x="3259962" y="145185"/>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Convert from .</a:t>
            </a:r>
            <a:r>
              <a:rPr lang="en-GB" sz="1500" dirty="0" err="1"/>
              <a:t>eeg</a:t>
            </a:r>
            <a:r>
              <a:rPr lang="en-GB" sz="1500" dirty="0"/>
              <a:t> to .set</a:t>
            </a:r>
          </a:p>
        </p:txBody>
      </p:sp>
      <p:cxnSp>
        <p:nvCxnSpPr>
          <p:cNvPr id="10" name="Straight Arrow Connector 9">
            <a:extLst>
              <a:ext uri="{FF2B5EF4-FFF2-40B4-BE49-F238E27FC236}">
                <a16:creationId xmlns:a16="http://schemas.microsoft.com/office/drawing/2014/main" id="{0C913B14-9DA7-46CD-A944-3A0BC9424EB1}"/>
              </a:ext>
            </a:extLst>
          </p:cNvPr>
          <p:cNvCxnSpPr>
            <a:cxnSpLocks/>
            <a:stCxn id="7" idx="3"/>
            <a:endCxn id="3" idx="1"/>
          </p:cNvCxnSpPr>
          <p:nvPr/>
        </p:nvCxnSpPr>
        <p:spPr>
          <a:xfrm flipV="1">
            <a:off x="4610047" y="475676"/>
            <a:ext cx="5632578" cy="21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09DB6CDA-76C2-44AC-B32D-4F5A444C35A5}"/>
              </a:ext>
            </a:extLst>
          </p:cNvPr>
          <p:cNvSpPr/>
          <p:nvPr/>
        </p:nvSpPr>
        <p:spPr>
          <a:xfrm>
            <a:off x="1540199"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&lt;40Hz</a:t>
            </a:r>
          </a:p>
        </p:txBody>
      </p:sp>
      <p:cxnSp>
        <p:nvCxnSpPr>
          <p:cNvPr id="19" name="Straight Arrow Connector 18">
            <a:extLst>
              <a:ext uri="{FF2B5EF4-FFF2-40B4-BE49-F238E27FC236}">
                <a16:creationId xmlns:a16="http://schemas.microsoft.com/office/drawing/2014/main" id="{F8657922-F365-45B3-B113-2A8C12EFA845}"/>
              </a:ext>
            </a:extLst>
          </p:cNvPr>
          <p:cNvCxnSpPr>
            <a:cxnSpLocks/>
            <a:stCxn id="18" idx="3"/>
            <a:endCxn id="21" idx="1"/>
          </p:cNvCxnSpPr>
          <p:nvPr/>
        </p:nvCxnSpPr>
        <p:spPr>
          <a:xfrm>
            <a:off x="2890284" y="1498893"/>
            <a:ext cx="38262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4A6387-D629-44A1-A02E-B358F7D13E1E}"/>
              </a:ext>
            </a:extLst>
          </p:cNvPr>
          <p:cNvSpPr txBox="1"/>
          <p:nvPr/>
        </p:nvSpPr>
        <p:spPr>
          <a:xfrm>
            <a:off x="0" y="1175727"/>
            <a:ext cx="1524360" cy="646331"/>
          </a:xfrm>
          <a:prstGeom prst="rect">
            <a:avLst/>
          </a:prstGeom>
          <a:noFill/>
        </p:spPr>
        <p:txBody>
          <a:bodyPr wrap="square" rtlCol="0">
            <a:spAutoFit/>
          </a:bodyPr>
          <a:lstStyle/>
          <a:p>
            <a:pPr algn="ctr"/>
            <a:r>
              <a:rPr lang="en-GB" dirty="0"/>
              <a:t>B: Light filtering</a:t>
            </a:r>
          </a:p>
        </p:txBody>
      </p:sp>
      <p:sp>
        <p:nvSpPr>
          <p:cNvPr id="21" name="Flowchart: Alternate Process 20">
            <a:extLst>
              <a:ext uri="{FF2B5EF4-FFF2-40B4-BE49-F238E27FC236}">
                <a16:creationId xmlns:a16="http://schemas.microsoft.com/office/drawing/2014/main" id="{356A751D-1461-4538-8836-7F97CECC8D15}"/>
              </a:ext>
            </a:extLst>
          </p:cNvPr>
          <p:cNvSpPr/>
          <p:nvPr/>
        </p:nvSpPr>
        <p:spPr>
          <a:xfrm>
            <a:off x="3272910"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Notch filter 50Hz + harmonics</a:t>
            </a:r>
          </a:p>
        </p:txBody>
      </p:sp>
      <p:sp>
        <p:nvSpPr>
          <p:cNvPr id="22" name="Flowchart: Alternate Process 21">
            <a:extLst>
              <a:ext uri="{FF2B5EF4-FFF2-40B4-BE49-F238E27FC236}">
                <a16:creationId xmlns:a16="http://schemas.microsoft.com/office/drawing/2014/main" id="{AA0F2E20-6254-4590-AD41-94B80E054FF1}"/>
              </a:ext>
            </a:extLst>
          </p:cNvPr>
          <p:cNvSpPr/>
          <p:nvPr/>
        </p:nvSpPr>
        <p:spPr>
          <a:xfrm>
            <a:off x="4960516"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&gt;.25Hz</a:t>
            </a:r>
          </a:p>
        </p:txBody>
      </p:sp>
      <p:cxnSp>
        <p:nvCxnSpPr>
          <p:cNvPr id="23" name="Straight Arrow Connector 22">
            <a:extLst>
              <a:ext uri="{FF2B5EF4-FFF2-40B4-BE49-F238E27FC236}">
                <a16:creationId xmlns:a16="http://schemas.microsoft.com/office/drawing/2014/main" id="{0737B589-22E9-4A67-8232-0F468F350059}"/>
              </a:ext>
            </a:extLst>
          </p:cNvPr>
          <p:cNvCxnSpPr>
            <a:cxnSpLocks/>
            <a:stCxn id="21" idx="3"/>
            <a:endCxn id="22" idx="1"/>
          </p:cNvCxnSpPr>
          <p:nvPr/>
        </p:nvCxnSpPr>
        <p:spPr>
          <a:xfrm>
            <a:off x="4622995" y="1498893"/>
            <a:ext cx="33752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D99D25-931D-42A7-BA9F-648E1D57A114}"/>
              </a:ext>
            </a:extLst>
          </p:cNvPr>
          <p:cNvCxnSpPr>
            <a:cxnSpLocks/>
            <a:stCxn id="22" idx="3"/>
            <a:endCxn id="29" idx="1"/>
          </p:cNvCxnSpPr>
          <p:nvPr/>
        </p:nvCxnSpPr>
        <p:spPr>
          <a:xfrm flipV="1">
            <a:off x="6310601" y="1450788"/>
            <a:ext cx="3932024" cy="481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ocument 28">
            <a:extLst>
              <a:ext uri="{FF2B5EF4-FFF2-40B4-BE49-F238E27FC236}">
                <a16:creationId xmlns:a16="http://schemas.microsoft.com/office/drawing/2014/main" id="{AC7A87B2-4139-430C-B945-374BA4519D8B}"/>
              </a:ext>
            </a:extLst>
          </p:cNvPr>
          <p:cNvSpPr/>
          <p:nvPr/>
        </p:nvSpPr>
        <p:spPr>
          <a:xfrm>
            <a:off x="10242625" y="1098474"/>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31" name="Flowchart: Alternate Process 30">
            <a:extLst>
              <a:ext uri="{FF2B5EF4-FFF2-40B4-BE49-F238E27FC236}">
                <a16:creationId xmlns:a16="http://schemas.microsoft.com/office/drawing/2014/main" id="{91BDEAE3-EB51-41F8-8379-0E334CC8454C}"/>
              </a:ext>
            </a:extLst>
          </p:cNvPr>
          <p:cNvSpPr/>
          <p:nvPr/>
        </p:nvSpPr>
        <p:spPr>
          <a:xfrm>
            <a:off x="4960516" y="207911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Downsample</a:t>
            </a:r>
            <a:r>
              <a:rPr lang="en-GB" sz="1500" dirty="0"/>
              <a:t> 125 Hz</a:t>
            </a:r>
          </a:p>
        </p:txBody>
      </p:sp>
      <p:cxnSp>
        <p:nvCxnSpPr>
          <p:cNvPr id="32" name="Straight Arrow Connector 31">
            <a:extLst>
              <a:ext uri="{FF2B5EF4-FFF2-40B4-BE49-F238E27FC236}">
                <a16:creationId xmlns:a16="http://schemas.microsoft.com/office/drawing/2014/main" id="{D2CAD376-414C-4390-93FF-E412343F3C2B}"/>
              </a:ext>
            </a:extLst>
          </p:cNvPr>
          <p:cNvCxnSpPr>
            <a:cxnSpLocks/>
            <a:stCxn id="22" idx="2"/>
            <a:endCxn id="31" idx="0"/>
          </p:cNvCxnSpPr>
          <p:nvPr/>
        </p:nvCxnSpPr>
        <p:spPr>
          <a:xfrm>
            <a:off x="5635559" y="1851206"/>
            <a:ext cx="0" cy="227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E37FD4-F93D-4A7E-B8A1-F5AF45D46A7E}"/>
              </a:ext>
            </a:extLst>
          </p:cNvPr>
          <p:cNvCxnSpPr>
            <a:cxnSpLocks/>
            <a:stCxn id="31" idx="3"/>
            <a:endCxn id="36" idx="1"/>
          </p:cNvCxnSpPr>
          <p:nvPr/>
        </p:nvCxnSpPr>
        <p:spPr>
          <a:xfrm flipV="1">
            <a:off x="6310601" y="2425900"/>
            <a:ext cx="3932024" cy="55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ocument 35">
            <a:extLst>
              <a:ext uri="{FF2B5EF4-FFF2-40B4-BE49-F238E27FC236}">
                <a16:creationId xmlns:a16="http://schemas.microsoft.com/office/drawing/2014/main" id="{433DB233-F548-4DE2-A191-7F67AFC51F86}"/>
              </a:ext>
            </a:extLst>
          </p:cNvPr>
          <p:cNvSpPr/>
          <p:nvPr/>
        </p:nvSpPr>
        <p:spPr>
          <a:xfrm>
            <a:off x="10242625" y="2073586"/>
            <a:ext cx="1678442" cy="704627"/>
          </a:xfrm>
          <a:prstGeom prst="flowChartDocumen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Scoring</a:t>
            </a:r>
          </a:p>
        </p:txBody>
      </p:sp>
      <p:sp>
        <p:nvSpPr>
          <p:cNvPr id="38" name="Flowchart: Alternate Process 37">
            <a:extLst>
              <a:ext uri="{FF2B5EF4-FFF2-40B4-BE49-F238E27FC236}">
                <a16:creationId xmlns:a16="http://schemas.microsoft.com/office/drawing/2014/main" id="{162A3E62-1E4B-4895-9161-31E1E180A78D}"/>
              </a:ext>
            </a:extLst>
          </p:cNvPr>
          <p:cNvSpPr/>
          <p:nvPr/>
        </p:nvSpPr>
        <p:spPr>
          <a:xfrm>
            <a:off x="1526348" y="3047690"/>
            <a:ext cx="1350085" cy="704626"/>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Automatic noise selection</a:t>
            </a:r>
          </a:p>
        </p:txBody>
      </p:sp>
      <p:cxnSp>
        <p:nvCxnSpPr>
          <p:cNvPr id="39" name="Straight Arrow Connector 38">
            <a:extLst>
              <a:ext uri="{FF2B5EF4-FFF2-40B4-BE49-F238E27FC236}">
                <a16:creationId xmlns:a16="http://schemas.microsoft.com/office/drawing/2014/main" id="{221F0554-7E35-4C4C-A78A-FB9B3CFEDD20}"/>
              </a:ext>
            </a:extLst>
          </p:cNvPr>
          <p:cNvCxnSpPr>
            <a:cxnSpLocks/>
            <a:stCxn id="38" idx="3"/>
            <a:endCxn id="41" idx="1"/>
          </p:cNvCxnSpPr>
          <p:nvPr/>
        </p:nvCxnSpPr>
        <p:spPr>
          <a:xfrm>
            <a:off x="2876433" y="3400003"/>
            <a:ext cx="399119" cy="1009"/>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71B6BD-82A0-476A-A3A3-1166F6F35AEA}"/>
              </a:ext>
            </a:extLst>
          </p:cNvPr>
          <p:cNvSpPr txBox="1"/>
          <p:nvPr/>
        </p:nvSpPr>
        <p:spPr>
          <a:xfrm>
            <a:off x="0" y="3244334"/>
            <a:ext cx="1524360" cy="369332"/>
          </a:xfrm>
          <a:prstGeom prst="rect">
            <a:avLst/>
          </a:prstGeom>
          <a:noFill/>
        </p:spPr>
        <p:txBody>
          <a:bodyPr wrap="square" rtlCol="0">
            <a:spAutoFit/>
          </a:bodyPr>
          <a:lstStyle/>
          <a:p>
            <a:pPr algn="ctr"/>
            <a:r>
              <a:rPr lang="en-GB" dirty="0"/>
              <a:t>C: Cleaning</a:t>
            </a:r>
          </a:p>
        </p:txBody>
      </p:sp>
      <p:sp>
        <p:nvSpPr>
          <p:cNvPr id="41" name="Flowchart: Alternate Process 40">
            <a:extLst>
              <a:ext uri="{FF2B5EF4-FFF2-40B4-BE49-F238E27FC236}">
                <a16:creationId xmlns:a16="http://schemas.microsoft.com/office/drawing/2014/main" id="{AB3B2A69-CFB6-43C9-8445-5D094B6C8F73}"/>
              </a:ext>
            </a:extLst>
          </p:cNvPr>
          <p:cNvSpPr/>
          <p:nvPr/>
        </p:nvSpPr>
        <p:spPr>
          <a:xfrm>
            <a:off x="3275552" y="3048699"/>
            <a:ext cx="1350085" cy="70462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Manual noise selection</a:t>
            </a:r>
          </a:p>
        </p:txBody>
      </p:sp>
      <p:cxnSp>
        <p:nvCxnSpPr>
          <p:cNvPr id="43" name="Connector: Elbow 42">
            <a:extLst>
              <a:ext uri="{FF2B5EF4-FFF2-40B4-BE49-F238E27FC236}">
                <a16:creationId xmlns:a16="http://schemas.microsoft.com/office/drawing/2014/main" id="{EB307CB2-36F9-4255-B97C-1FFF63B6BC2F}"/>
              </a:ext>
            </a:extLst>
          </p:cNvPr>
          <p:cNvCxnSpPr>
            <a:stCxn id="3" idx="2"/>
            <a:endCxn id="18" idx="0"/>
          </p:cNvCxnSpPr>
          <p:nvPr/>
        </p:nvCxnSpPr>
        <p:spPr>
          <a:xfrm rot="5400000">
            <a:off x="6465957" y="-3469310"/>
            <a:ext cx="365175" cy="8866604"/>
          </a:xfrm>
          <a:prstGeom prst="bentConnector3">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AD4BB-2213-4287-9B5A-EF7B3715A6A6}"/>
              </a:ext>
            </a:extLst>
          </p:cNvPr>
          <p:cNvCxnSpPr>
            <a:cxnSpLocks/>
            <a:stCxn id="41" idx="3"/>
            <a:endCxn id="45" idx="1"/>
          </p:cNvCxnSpPr>
          <p:nvPr/>
        </p:nvCxnSpPr>
        <p:spPr>
          <a:xfrm>
            <a:off x="4625637" y="3401012"/>
            <a:ext cx="5616988" cy="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ocument 44">
            <a:extLst>
              <a:ext uri="{FF2B5EF4-FFF2-40B4-BE49-F238E27FC236}">
                <a16:creationId xmlns:a16="http://schemas.microsoft.com/office/drawing/2014/main" id="{ED6878DA-3FAB-47DD-8F5D-8E246E94561F}"/>
              </a:ext>
            </a:extLst>
          </p:cNvPr>
          <p:cNvSpPr/>
          <p:nvPr/>
        </p:nvSpPr>
        <p:spPr>
          <a:xfrm>
            <a:off x="10242625" y="3048698"/>
            <a:ext cx="1678442" cy="704627"/>
          </a:xfrm>
          <a:prstGeom prst="flowChartDocumen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Cuts</a:t>
            </a:r>
          </a:p>
        </p:txBody>
      </p:sp>
      <p:cxnSp>
        <p:nvCxnSpPr>
          <p:cNvPr id="48" name="Connector: Elbow 47">
            <a:extLst>
              <a:ext uri="{FF2B5EF4-FFF2-40B4-BE49-F238E27FC236}">
                <a16:creationId xmlns:a16="http://schemas.microsoft.com/office/drawing/2014/main" id="{3B9E1D69-C659-41F4-AE67-3482B53A351C}"/>
              </a:ext>
            </a:extLst>
          </p:cNvPr>
          <p:cNvCxnSpPr>
            <a:cxnSpLocks/>
            <a:stCxn id="36" idx="2"/>
            <a:endCxn id="38" idx="0"/>
          </p:cNvCxnSpPr>
          <p:nvPr/>
        </p:nvCxnSpPr>
        <p:spPr>
          <a:xfrm rot="5400000">
            <a:off x="6483589" y="-1550568"/>
            <a:ext cx="316061" cy="8880455"/>
          </a:xfrm>
          <a:prstGeom prst="bentConnector3">
            <a:avLst>
              <a:gd name="adj1" fmla="val 50000"/>
            </a:avLst>
          </a:prstGeom>
          <a:ln w="38100">
            <a:solidFill>
              <a:schemeClr val="accent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Flowchart: Alternate Process 52">
            <a:extLst>
              <a:ext uri="{FF2B5EF4-FFF2-40B4-BE49-F238E27FC236}">
                <a16:creationId xmlns:a16="http://schemas.microsoft.com/office/drawing/2014/main" id="{53D85CA6-79AA-45AC-8615-276A36230BC1}"/>
              </a:ext>
            </a:extLst>
          </p:cNvPr>
          <p:cNvSpPr/>
          <p:nvPr/>
        </p:nvSpPr>
        <p:spPr>
          <a:xfrm>
            <a:off x="1544816"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Crop data start /stop; remove bad channels</a:t>
            </a:r>
          </a:p>
        </p:txBody>
      </p:sp>
      <p:cxnSp>
        <p:nvCxnSpPr>
          <p:cNvPr id="54" name="Straight Arrow Connector 53">
            <a:extLst>
              <a:ext uri="{FF2B5EF4-FFF2-40B4-BE49-F238E27FC236}">
                <a16:creationId xmlns:a16="http://schemas.microsoft.com/office/drawing/2014/main" id="{8727919A-AA4D-4695-8089-4DCA93A7FCF9}"/>
              </a:ext>
            </a:extLst>
          </p:cNvPr>
          <p:cNvCxnSpPr>
            <a:cxnSpLocks/>
            <a:stCxn id="88" idx="3"/>
            <a:endCxn id="56" idx="1"/>
          </p:cNvCxnSpPr>
          <p:nvPr/>
        </p:nvCxnSpPr>
        <p:spPr>
          <a:xfrm>
            <a:off x="4610048"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794A3A-6874-44D8-A1AD-F6FDFE46FDC1}"/>
              </a:ext>
            </a:extLst>
          </p:cNvPr>
          <p:cNvSpPr txBox="1"/>
          <p:nvPr/>
        </p:nvSpPr>
        <p:spPr>
          <a:xfrm>
            <a:off x="-7085" y="4190157"/>
            <a:ext cx="1524360" cy="369332"/>
          </a:xfrm>
          <a:prstGeom prst="rect">
            <a:avLst/>
          </a:prstGeom>
          <a:noFill/>
        </p:spPr>
        <p:txBody>
          <a:bodyPr wrap="square" rtlCol="0">
            <a:spAutoFit/>
          </a:bodyPr>
          <a:lstStyle/>
          <a:p>
            <a:pPr algn="ctr"/>
            <a:r>
              <a:rPr lang="en-GB" dirty="0"/>
              <a:t>D: ICA</a:t>
            </a:r>
          </a:p>
        </p:txBody>
      </p:sp>
      <p:sp>
        <p:nvSpPr>
          <p:cNvPr id="56" name="Flowchart: Alternate Process 55">
            <a:extLst>
              <a:ext uri="{FF2B5EF4-FFF2-40B4-BE49-F238E27FC236}">
                <a16:creationId xmlns:a16="http://schemas.microsoft.com/office/drawing/2014/main" id="{BF04D9E7-1F19-49B6-81BC-FDB1DD95A492}"/>
              </a:ext>
            </a:extLst>
          </p:cNvPr>
          <p:cNvSpPr/>
          <p:nvPr/>
        </p:nvSpPr>
        <p:spPr>
          <a:xfrm>
            <a:off x="4975110"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&lt;30 Hz</a:t>
            </a:r>
          </a:p>
        </p:txBody>
      </p:sp>
      <p:cxnSp>
        <p:nvCxnSpPr>
          <p:cNvPr id="71" name="Straight Arrow Connector 70">
            <a:extLst>
              <a:ext uri="{FF2B5EF4-FFF2-40B4-BE49-F238E27FC236}">
                <a16:creationId xmlns:a16="http://schemas.microsoft.com/office/drawing/2014/main" id="{8B5465FB-E90E-4116-AFB0-E5315A470FEB}"/>
              </a:ext>
            </a:extLst>
          </p:cNvPr>
          <p:cNvCxnSpPr>
            <a:cxnSpLocks/>
            <a:stCxn id="56" idx="3"/>
            <a:endCxn id="72" idx="1"/>
          </p:cNvCxnSpPr>
          <p:nvPr/>
        </p:nvCxnSpPr>
        <p:spPr>
          <a:xfrm>
            <a:off x="6325195"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Flowchart: Alternate Process 71">
            <a:extLst>
              <a:ext uri="{FF2B5EF4-FFF2-40B4-BE49-F238E27FC236}">
                <a16:creationId xmlns:a16="http://schemas.microsoft.com/office/drawing/2014/main" id="{09121057-83A2-40A9-96B4-8D5ECB2F76F0}"/>
              </a:ext>
            </a:extLst>
          </p:cNvPr>
          <p:cNvSpPr/>
          <p:nvPr/>
        </p:nvSpPr>
        <p:spPr>
          <a:xfrm>
            <a:off x="6690257"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&gt;1 Hz</a:t>
            </a:r>
          </a:p>
        </p:txBody>
      </p:sp>
      <p:cxnSp>
        <p:nvCxnSpPr>
          <p:cNvPr id="73" name="Straight Arrow Connector 72">
            <a:extLst>
              <a:ext uri="{FF2B5EF4-FFF2-40B4-BE49-F238E27FC236}">
                <a16:creationId xmlns:a16="http://schemas.microsoft.com/office/drawing/2014/main" id="{41B17B9E-B361-49BE-A29F-06D3B49804F7}"/>
              </a:ext>
            </a:extLst>
          </p:cNvPr>
          <p:cNvCxnSpPr>
            <a:cxnSpLocks/>
            <a:stCxn id="72" idx="3"/>
            <a:endCxn id="74" idx="1"/>
          </p:cNvCxnSpPr>
          <p:nvPr/>
        </p:nvCxnSpPr>
        <p:spPr>
          <a:xfrm flipV="1">
            <a:off x="8040342" y="4370602"/>
            <a:ext cx="365063" cy="7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Flowchart: Alternate Process 73">
            <a:extLst>
              <a:ext uri="{FF2B5EF4-FFF2-40B4-BE49-F238E27FC236}">
                <a16:creationId xmlns:a16="http://schemas.microsoft.com/office/drawing/2014/main" id="{1629D220-8BC4-4B9F-A111-B44177C9E923}"/>
              </a:ext>
            </a:extLst>
          </p:cNvPr>
          <p:cNvSpPr/>
          <p:nvPr/>
        </p:nvSpPr>
        <p:spPr>
          <a:xfrm>
            <a:off x="8405405" y="4018289"/>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Calculate </a:t>
            </a:r>
            <a:r>
              <a:rPr lang="en-GB" sz="1500" dirty="0" err="1"/>
              <a:t>runica</a:t>
            </a:r>
            <a:r>
              <a:rPr lang="en-GB" sz="1500" dirty="0"/>
              <a:t> ICA components</a:t>
            </a:r>
          </a:p>
        </p:txBody>
      </p:sp>
      <p:cxnSp>
        <p:nvCxnSpPr>
          <p:cNvPr id="75" name="Straight Arrow Connector 74">
            <a:extLst>
              <a:ext uri="{FF2B5EF4-FFF2-40B4-BE49-F238E27FC236}">
                <a16:creationId xmlns:a16="http://schemas.microsoft.com/office/drawing/2014/main" id="{09857EAE-DA32-4C8E-B052-DA63740F5B35}"/>
              </a:ext>
            </a:extLst>
          </p:cNvPr>
          <p:cNvCxnSpPr>
            <a:cxnSpLocks/>
            <a:stCxn id="74" idx="3"/>
            <a:endCxn id="76" idx="1"/>
          </p:cNvCxnSpPr>
          <p:nvPr/>
        </p:nvCxnSpPr>
        <p:spPr>
          <a:xfrm>
            <a:off x="9755490" y="4370602"/>
            <a:ext cx="487135" cy="55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Flowchart: Document 75">
            <a:extLst>
              <a:ext uri="{FF2B5EF4-FFF2-40B4-BE49-F238E27FC236}">
                <a16:creationId xmlns:a16="http://schemas.microsoft.com/office/drawing/2014/main" id="{4683B6E2-6333-4A59-BBB7-62691D7DA09A}"/>
              </a:ext>
            </a:extLst>
          </p:cNvPr>
          <p:cNvSpPr/>
          <p:nvPr/>
        </p:nvSpPr>
        <p:spPr>
          <a:xfrm>
            <a:off x="10242625" y="4023810"/>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cxnSp>
        <p:nvCxnSpPr>
          <p:cNvPr id="78" name="Connector: Elbow 77">
            <a:extLst>
              <a:ext uri="{FF2B5EF4-FFF2-40B4-BE49-F238E27FC236}">
                <a16:creationId xmlns:a16="http://schemas.microsoft.com/office/drawing/2014/main" id="{BA178CDC-9BC1-4F8F-96A3-830AD3307949}"/>
              </a:ext>
            </a:extLst>
          </p:cNvPr>
          <p:cNvCxnSpPr>
            <a:cxnSpLocks/>
            <a:stCxn id="29" idx="3"/>
            <a:endCxn id="53" idx="0"/>
          </p:cNvCxnSpPr>
          <p:nvPr/>
        </p:nvCxnSpPr>
        <p:spPr>
          <a:xfrm flipH="1">
            <a:off x="2219859" y="1450788"/>
            <a:ext cx="9701208" cy="2575282"/>
          </a:xfrm>
          <a:prstGeom prst="bentConnector4">
            <a:avLst>
              <a:gd name="adj1" fmla="val -1745"/>
              <a:gd name="adj2" fmla="val 93004"/>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Flowchart: Alternate Process 83">
            <a:extLst>
              <a:ext uri="{FF2B5EF4-FFF2-40B4-BE49-F238E27FC236}">
                <a16:creationId xmlns:a16="http://schemas.microsoft.com/office/drawing/2014/main" id="{87B0ECB0-57B6-452A-8500-F40005423AAA}"/>
              </a:ext>
            </a:extLst>
          </p:cNvPr>
          <p:cNvSpPr/>
          <p:nvPr/>
        </p:nvSpPr>
        <p:spPr>
          <a:xfrm>
            <a:off x="8405405" y="500256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Manually select blinks &amp; heartbeat</a:t>
            </a:r>
          </a:p>
        </p:txBody>
      </p:sp>
      <p:cxnSp>
        <p:nvCxnSpPr>
          <p:cNvPr id="85" name="Straight Arrow Connector 84">
            <a:extLst>
              <a:ext uri="{FF2B5EF4-FFF2-40B4-BE49-F238E27FC236}">
                <a16:creationId xmlns:a16="http://schemas.microsoft.com/office/drawing/2014/main" id="{F41FF694-CC2C-4F4B-966D-9CB7B367C2B8}"/>
              </a:ext>
            </a:extLst>
          </p:cNvPr>
          <p:cNvCxnSpPr>
            <a:cxnSpLocks/>
            <a:stCxn id="84" idx="3"/>
            <a:endCxn id="107" idx="1"/>
          </p:cNvCxnSpPr>
          <p:nvPr/>
        </p:nvCxnSpPr>
        <p:spPr>
          <a:xfrm flipV="1">
            <a:off x="9755490" y="5351236"/>
            <a:ext cx="487135" cy="36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4019C50-1A32-4C8B-ACD5-F5E5B885C9A4}"/>
              </a:ext>
            </a:extLst>
          </p:cNvPr>
          <p:cNvCxnSpPr>
            <a:cxnSpLocks/>
            <a:stCxn id="53" idx="3"/>
            <a:endCxn id="88" idx="1"/>
          </p:cNvCxnSpPr>
          <p:nvPr/>
        </p:nvCxnSpPr>
        <p:spPr>
          <a:xfrm>
            <a:off x="2894901"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Alternate Process 87">
            <a:extLst>
              <a:ext uri="{FF2B5EF4-FFF2-40B4-BE49-F238E27FC236}">
                <a16:creationId xmlns:a16="http://schemas.microsoft.com/office/drawing/2014/main" id="{A8E15E1F-A58D-45A3-9FAC-6255464B3B80}"/>
              </a:ext>
            </a:extLst>
          </p:cNvPr>
          <p:cNvSpPr/>
          <p:nvPr/>
        </p:nvSpPr>
        <p:spPr>
          <a:xfrm>
            <a:off x="3259963"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Reference to average</a:t>
            </a:r>
          </a:p>
        </p:txBody>
      </p:sp>
      <p:sp>
        <p:nvSpPr>
          <p:cNvPr id="107" name="Flowchart: Document 106">
            <a:extLst>
              <a:ext uri="{FF2B5EF4-FFF2-40B4-BE49-F238E27FC236}">
                <a16:creationId xmlns:a16="http://schemas.microsoft.com/office/drawing/2014/main" id="{15F64A50-392F-4B5D-BE51-7D8CF7A977C8}"/>
              </a:ext>
            </a:extLst>
          </p:cNvPr>
          <p:cNvSpPr/>
          <p:nvPr/>
        </p:nvSpPr>
        <p:spPr>
          <a:xfrm>
            <a:off x="10242625" y="4998922"/>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09" name="TextBox 108">
            <a:extLst>
              <a:ext uri="{FF2B5EF4-FFF2-40B4-BE49-F238E27FC236}">
                <a16:creationId xmlns:a16="http://schemas.microsoft.com/office/drawing/2014/main" id="{7A4D53A5-64BD-491E-A88D-2DCB0908BA35}"/>
              </a:ext>
            </a:extLst>
          </p:cNvPr>
          <p:cNvSpPr txBox="1"/>
          <p:nvPr/>
        </p:nvSpPr>
        <p:spPr>
          <a:xfrm>
            <a:off x="0" y="6139805"/>
            <a:ext cx="1524360" cy="369332"/>
          </a:xfrm>
          <a:prstGeom prst="rect">
            <a:avLst/>
          </a:prstGeom>
          <a:noFill/>
        </p:spPr>
        <p:txBody>
          <a:bodyPr wrap="square" rtlCol="0">
            <a:spAutoFit/>
          </a:bodyPr>
          <a:lstStyle/>
          <a:p>
            <a:pPr algn="ctr"/>
            <a:r>
              <a:rPr lang="en-GB" dirty="0"/>
              <a:t>E: Interpolate</a:t>
            </a:r>
          </a:p>
        </p:txBody>
      </p:sp>
      <p:sp>
        <p:nvSpPr>
          <p:cNvPr id="110" name="Flowchart: Alternate Process 109">
            <a:extLst>
              <a:ext uri="{FF2B5EF4-FFF2-40B4-BE49-F238E27FC236}">
                <a16:creationId xmlns:a16="http://schemas.microsoft.com/office/drawing/2014/main" id="{4966A824-C947-4D2F-8061-405F21558354}"/>
              </a:ext>
            </a:extLst>
          </p:cNvPr>
          <p:cNvSpPr/>
          <p:nvPr/>
        </p:nvSpPr>
        <p:spPr>
          <a:xfrm>
            <a:off x="1530965" y="59724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segments</a:t>
            </a:r>
          </a:p>
        </p:txBody>
      </p:sp>
      <p:cxnSp>
        <p:nvCxnSpPr>
          <p:cNvPr id="111" name="Straight Arrow Connector 110">
            <a:extLst>
              <a:ext uri="{FF2B5EF4-FFF2-40B4-BE49-F238E27FC236}">
                <a16:creationId xmlns:a16="http://schemas.microsoft.com/office/drawing/2014/main" id="{7A02032B-BE86-4403-9466-81872B7EFDC0}"/>
              </a:ext>
            </a:extLst>
          </p:cNvPr>
          <p:cNvCxnSpPr>
            <a:cxnSpLocks/>
            <a:stCxn id="110" idx="3"/>
            <a:endCxn id="112" idx="1"/>
          </p:cNvCxnSpPr>
          <p:nvPr/>
        </p:nvCxnSpPr>
        <p:spPr>
          <a:xfrm flipV="1">
            <a:off x="2881050" y="6324471"/>
            <a:ext cx="391859" cy="3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Alternate Process 111">
            <a:extLst>
              <a:ext uri="{FF2B5EF4-FFF2-40B4-BE49-F238E27FC236}">
                <a16:creationId xmlns:a16="http://schemas.microsoft.com/office/drawing/2014/main" id="{7A1EE791-7145-4743-9EE4-F9CCF8FC85E5}"/>
              </a:ext>
            </a:extLst>
          </p:cNvPr>
          <p:cNvSpPr/>
          <p:nvPr/>
        </p:nvSpPr>
        <p:spPr>
          <a:xfrm>
            <a:off x="3272909" y="59721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channels</a:t>
            </a:r>
          </a:p>
        </p:txBody>
      </p:sp>
      <p:cxnSp>
        <p:nvCxnSpPr>
          <p:cNvPr id="113" name="Straight Arrow Connector 112">
            <a:extLst>
              <a:ext uri="{FF2B5EF4-FFF2-40B4-BE49-F238E27FC236}">
                <a16:creationId xmlns:a16="http://schemas.microsoft.com/office/drawing/2014/main" id="{213FEBEC-B1DC-4628-8600-8B4BCDC821E8}"/>
              </a:ext>
            </a:extLst>
          </p:cNvPr>
          <p:cNvCxnSpPr>
            <a:cxnSpLocks/>
            <a:stCxn id="112" idx="3"/>
            <a:endCxn id="114" idx="1"/>
          </p:cNvCxnSpPr>
          <p:nvPr/>
        </p:nvCxnSpPr>
        <p:spPr>
          <a:xfrm>
            <a:off x="4622994" y="6324471"/>
            <a:ext cx="5619631" cy="187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Document 113">
            <a:extLst>
              <a:ext uri="{FF2B5EF4-FFF2-40B4-BE49-F238E27FC236}">
                <a16:creationId xmlns:a16="http://schemas.microsoft.com/office/drawing/2014/main" id="{DA07FF4D-E0C2-4039-915D-4454840F8E3E}"/>
              </a:ext>
            </a:extLst>
          </p:cNvPr>
          <p:cNvSpPr/>
          <p:nvPr/>
        </p:nvSpPr>
        <p:spPr>
          <a:xfrm>
            <a:off x="10242625" y="5974031"/>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cxnSp>
        <p:nvCxnSpPr>
          <p:cNvPr id="164" name="Connector: Elbow 163">
            <a:extLst>
              <a:ext uri="{FF2B5EF4-FFF2-40B4-BE49-F238E27FC236}">
                <a16:creationId xmlns:a16="http://schemas.microsoft.com/office/drawing/2014/main" id="{4782D0F0-1777-4B2A-8F9A-77B689FCC238}"/>
              </a:ext>
            </a:extLst>
          </p:cNvPr>
          <p:cNvCxnSpPr>
            <a:cxnSpLocks/>
            <a:stCxn id="76" idx="2"/>
            <a:endCxn id="84" idx="0"/>
          </p:cNvCxnSpPr>
          <p:nvPr/>
        </p:nvCxnSpPr>
        <p:spPr>
          <a:xfrm rot="5400000">
            <a:off x="9920790" y="3841511"/>
            <a:ext cx="320715" cy="2001398"/>
          </a:xfrm>
          <a:prstGeom prst="bentConnector3">
            <a:avLst>
              <a:gd name="adj1" fmla="val 50000"/>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B5AA0C73-2480-4703-99FA-4C55E9D77D94}"/>
              </a:ext>
            </a:extLst>
          </p:cNvPr>
          <p:cNvCxnSpPr>
            <a:cxnSpLocks/>
            <a:stCxn id="107" idx="2"/>
            <a:endCxn id="110" idx="0"/>
          </p:cNvCxnSpPr>
          <p:nvPr/>
        </p:nvCxnSpPr>
        <p:spPr>
          <a:xfrm rot="5400000">
            <a:off x="6486181" y="1376792"/>
            <a:ext cx="315493" cy="8875838"/>
          </a:xfrm>
          <a:prstGeom prst="bentConnector3">
            <a:avLst>
              <a:gd name="adj1" fmla="val 50000"/>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A78ECE6-9D97-4DA6-A36E-1489B862619B}"/>
              </a:ext>
            </a:extLst>
          </p:cNvPr>
          <p:cNvCxnSpPr>
            <a:cxnSpLocks/>
            <a:stCxn id="45" idx="3"/>
            <a:endCxn id="110" idx="0"/>
          </p:cNvCxnSpPr>
          <p:nvPr/>
        </p:nvCxnSpPr>
        <p:spPr>
          <a:xfrm flipH="1">
            <a:off x="2206008" y="3401012"/>
            <a:ext cx="9715059" cy="2571446"/>
          </a:xfrm>
          <a:prstGeom prst="bentConnector4">
            <a:avLst>
              <a:gd name="adj1" fmla="val -2353"/>
              <a:gd name="adj2" fmla="val 96361"/>
            </a:avLst>
          </a:prstGeom>
          <a:ln w="38100">
            <a:solidFill>
              <a:schemeClr val="accent1">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68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A863F-CE59-4500-8E9E-D10A8A54899E}"/>
              </a:ext>
            </a:extLst>
          </p:cNvPr>
          <p:cNvPicPr>
            <a:picLocks noChangeAspect="1"/>
          </p:cNvPicPr>
          <p:nvPr/>
        </p:nvPicPr>
        <p:blipFill>
          <a:blip r:embed="rId2"/>
          <a:stretch>
            <a:fillRect/>
          </a:stretch>
        </p:blipFill>
        <p:spPr>
          <a:xfrm>
            <a:off x="2276675" y="0"/>
            <a:ext cx="7638649" cy="6858000"/>
          </a:xfrm>
          <a:prstGeom prst="rect">
            <a:avLst/>
          </a:prstGeom>
        </p:spPr>
      </p:pic>
      <p:sp>
        <p:nvSpPr>
          <p:cNvPr id="4" name="Oval 3">
            <a:extLst>
              <a:ext uri="{FF2B5EF4-FFF2-40B4-BE49-F238E27FC236}">
                <a16:creationId xmlns:a16="http://schemas.microsoft.com/office/drawing/2014/main" id="{522C37EB-8129-402D-8571-ECD60B2C501E}"/>
              </a:ext>
            </a:extLst>
          </p:cNvPr>
          <p:cNvSpPr/>
          <p:nvPr/>
        </p:nvSpPr>
        <p:spPr>
          <a:xfrm>
            <a:off x="6928945" y="187609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9D7F6F6-FE06-4870-A543-C1FA7A3B0768}"/>
              </a:ext>
            </a:extLst>
          </p:cNvPr>
          <p:cNvSpPr/>
          <p:nvPr/>
        </p:nvSpPr>
        <p:spPr>
          <a:xfrm>
            <a:off x="6490138" y="201109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275C3D8-7931-4B31-8731-9C0698F33612}"/>
              </a:ext>
            </a:extLst>
          </p:cNvPr>
          <p:cNvSpPr/>
          <p:nvPr/>
        </p:nvSpPr>
        <p:spPr>
          <a:xfrm>
            <a:off x="6218959" y="236844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D66A806-6E1D-4364-A400-33918E9AFFF0}"/>
              </a:ext>
            </a:extLst>
          </p:cNvPr>
          <p:cNvSpPr/>
          <p:nvPr/>
        </p:nvSpPr>
        <p:spPr>
          <a:xfrm>
            <a:off x="6038699" y="26755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9166331-FF1D-4E98-9059-C34E08B6B345}"/>
              </a:ext>
            </a:extLst>
          </p:cNvPr>
          <p:cNvSpPr/>
          <p:nvPr/>
        </p:nvSpPr>
        <p:spPr>
          <a:xfrm>
            <a:off x="6759732" y="138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130B4BF-0C08-4BDD-977F-E6E5F2A05A46}"/>
              </a:ext>
            </a:extLst>
          </p:cNvPr>
          <p:cNvSpPr/>
          <p:nvPr/>
        </p:nvSpPr>
        <p:spPr>
          <a:xfrm>
            <a:off x="6488553"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4221BCA-C753-449E-AEA3-335F256672E2}"/>
              </a:ext>
            </a:extLst>
          </p:cNvPr>
          <p:cNvSpPr/>
          <p:nvPr/>
        </p:nvSpPr>
        <p:spPr>
          <a:xfrm>
            <a:off x="6038698" y="1944879"/>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CFA5447-F762-4E30-B4A1-DBEEBFE01425}"/>
              </a:ext>
            </a:extLst>
          </p:cNvPr>
          <p:cNvSpPr/>
          <p:nvPr/>
        </p:nvSpPr>
        <p:spPr>
          <a:xfrm>
            <a:off x="5812726" y="234614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E3FE0C1-5E7C-4CA4-A305-5D3B938DED44}"/>
              </a:ext>
            </a:extLst>
          </p:cNvPr>
          <p:cNvSpPr/>
          <p:nvPr/>
        </p:nvSpPr>
        <p:spPr>
          <a:xfrm>
            <a:off x="5644564" y="279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8215D7A-E5FC-4F19-BCE9-142DF185F545}"/>
              </a:ext>
            </a:extLst>
          </p:cNvPr>
          <p:cNvSpPr/>
          <p:nvPr/>
        </p:nvSpPr>
        <p:spPr>
          <a:xfrm>
            <a:off x="6038697" y="1245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FD60310-FD4A-4057-B8CC-EBE6D20E948E}"/>
              </a:ext>
            </a:extLst>
          </p:cNvPr>
          <p:cNvSpPr/>
          <p:nvPr/>
        </p:nvSpPr>
        <p:spPr>
          <a:xfrm>
            <a:off x="6043947" y="161053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A0D775A7-787E-423F-9485-0DDEAC81F6CE}"/>
              </a:ext>
            </a:extLst>
          </p:cNvPr>
          <p:cNvSpPr/>
          <p:nvPr/>
        </p:nvSpPr>
        <p:spPr>
          <a:xfrm>
            <a:off x="5598824"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04C90A85-3E8F-42BE-9A3A-95B53F8AF7A4}"/>
              </a:ext>
            </a:extLst>
          </p:cNvPr>
          <p:cNvSpPr/>
          <p:nvPr/>
        </p:nvSpPr>
        <p:spPr>
          <a:xfrm>
            <a:off x="5593575" y="2039067"/>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86393C8-8AC4-44BE-8805-7BB55C0D9232}"/>
              </a:ext>
            </a:extLst>
          </p:cNvPr>
          <p:cNvSpPr/>
          <p:nvPr/>
        </p:nvSpPr>
        <p:spPr>
          <a:xfrm>
            <a:off x="5406493" y="2494984"/>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6FE2C686-3FFA-4356-A7FB-5D3550427E0B}"/>
              </a:ext>
            </a:extLst>
          </p:cNvPr>
          <p:cNvSpPr/>
          <p:nvPr/>
        </p:nvSpPr>
        <p:spPr>
          <a:xfrm>
            <a:off x="5228855" y="219550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95034EE-99B9-4913-AC4E-A8531CB4C3F2}"/>
              </a:ext>
            </a:extLst>
          </p:cNvPr>
          <p:cNvSpPr/>
          <p:nvPr/>
        </p:nvSpPr>
        <p:spPr>
          <a:xfrm>
            <a:off x="6895321" y="289537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4F231E2E-1B7F-4D1F-AC73-72705CDC3BD3}"/>
              </a:ext>
            </a:extLst>
          </p:cNvPr>
          <p:cNvSpPr/>
          <p:nvPr/>
        </p:nvSpPr>
        <p:spPr>
          <a:xfrm>
            <a:off x="6420229" y="282080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DBD7B020-F4EF-4FE5-A5DF-2A421CC8BF43}"/>
              </a:ext>
            </a:extLst>
          </p:cNvPr>
          <p:cNvSpPr/>
          <p:nvPr/>
        </p:nvSpPr>
        <p:spPr>
          <a:xfrm>
            <a:off x="7150365" y="255416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CA895B78-0562-40BF-AA11-DEB953E23445}"/>
              </a:ext>
            </a:extLst>
          </p:cNvPr>
          <p:cNvSpPr/>
          <p:nvPr/>
        </p:nvSpPr>
        <p:spPr>
          <a:xfrm>
            <a:off x="6624142" y="250222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A3D4957-F931-4193-9F56-13786B05DE69}"/>
              </a:ext>
            </a:extLst>
          </p:cNvPr>
          <p:cNvSpPr/>
          <p:nvPr/>
        </p:nvSpPr>
        <p:spPr>
          <a:xfrm>
            <a:off x="7232162" y="2094537"/>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A353D9A1-33D7-4707-B80D-9C8DAC4E0FCA}"/>
              </a:ext>
            </a:extLst>
          </p:cNvPr>
          <p:cNvSpPr/>
          <p:nvPr/>
        </p:nvSpPr>
        <p:spPr>
          <a:xfrm>
            <a:off x="6867988" y="22082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39EB589A-2B61-4944-B565-CB2018E4E8E2}"/>
              </a:ext>
            </a:extLst>
          </p:cNvPr>
          <p:cNvSpPr/>
          <p:nvPr/>
        </p:nvSpPr>
        <p:spPr>
          <a:xfrm>
            <a:off x="5121142" y="288002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7130AD6-5206-4241-BB4F-D3CF477831FD}"/>
              </a:ext>
            </a:extLst>
          </p:cNvPr>
          <p:cNvSpPr/>
          <p:nvPr/>
        </p:nvSpPr>
        <p:spPr>
          <a:xfrm>
            <a:off x="4893053" y="252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CB862D7-649B-41F0-BEEE-A1181BFDC3DF}"/>
              </a:ext>
            </a:extLst>
          </p:cNvPr>
          <p:cNvSpPr/>
          <p:nvPr/>
        </p:nvSpPr>
        <p:spPr>
          <a:xfrm>
            <a:off x="4820779" y="20732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8559F32D-AF38-4CAF-B01C-45C5A7E6335B}"/>
              </a:ext>
            </a:extLst>
          </p:cNvPr>
          <p:cNvSpPr/>
          <p:nvPr/>
        </p:nvSpPr>
        <p:spPr>
          <a:xfrm>
            <a:off x="5148969" y="1842521"/>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8AB39B1-625C-4305-8C09-D1D47B6A1FB9}"/>
              </a:ext>
            </a:extLst>
          </p:cNvPr>
          <p:cNvSpPr/>
          <p:nvPr/>
        </p:nvSpPr>
        <p:spPr>
          <a:xfrm>
            <a:off x="5319044" y="135712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C34C463B-B5D4-4844-885D-7C0DDD9EA327}"/>
              </a:ext>
            </a:extLst>
          </p:cNvPr>
          <p:cNvSpPr/>
          <p:nvPr/>
        </p:nvSpPr>
        <p:spPr>
          <a:xfrm>
            <a:off x="4786518" y="162712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0C8D511-9B82-48AE-8E9C-CE3A0946543C}"/>
              </a:ext>
            </a:extLst>
          </p:cNvPr>
          <p:cNvSpPr/>
          <p:nvPr/>
        </p:nvSpPr>
        <p:spPr>
          <a:xfrm>
            <a:off x="7265957"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609E0C5-3283-4685-9031-3B7AF23F6433}"/>
              </a:ext>
            </a:extLst>
          </p:cNvPr>
          <p:cNvSpPr/>
          <p:nvPr/>
        </p:nvSpPr>
        <p:spPr>
          <a:xfrm>
            <a:off x="9644145" y="55255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DE71DD7-F249-4276-AD0A-43F8176A807C}"/>
              </a:ext>
            </a:extLst>
          </p:cNvPr>
          <p:cNvSpPr txBox="1"/>
          <p:nvPr/>
        </p:nvSpPr>
        <p:spPr>
          <a:xfrm>
            <a:off x="9975272" y="502892"/>
            <a:ext cx="1785049" cy="369332"/>
          </a:xfrm>
          <a:prstGeom prst="rect">
            <a:avLst/>
          </a:prstGeom>
          <a:noFill/>
        </p:spPr>
        <p:txBody>
          <a:bodyPr wrap="square" rtlCol="0">
            <a:spAutoFit/>
          </a:bodyPr>
          <a:lstStyle/>
          <a:p>
            <a:r>
              <a:rPr lang="en-GB" dirty="0"/>
              <a:t>Front hotspot</a:t>
            </a:r>
          </a:p>
        </p:txBody>
      </p:sp>
      <p:sp>
        <p:nvSpPr>
          <p:cNvPr id="43" name="Oval 42">
            <a:extLst>
              <a:ext uri="{FF2B5EF4-FFF2-40B4-BE49-F238E27FC236}">
                <a16:creationId xmlns:a16="http://schemas.microsoft.com/office/drawing/2014/main" id="{671C3154-84B5-4D21-BB9F-0D0A1DC923ED}"/>
              </a:ext>
            </a:extLst>
          </p:cNvPr>
          <p:cNvSpPr/>
          <p:nvPr/>
        </p:nvSpPr>
        <p:spPr>
          <a:xfrm>
            <a:off x="5392321" y="532508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D2D331BF-D554-4447-A425-C015C6C56B2B}"/>
              </a:ext>
            </a:extLst>
          </p:cNvPr>
          <p:cNvSpPr/>
          <p:nvPr/>
        </p:nvSpPr>
        <p:spPr>
          <a:xfrm>
            <a:off x="4786518" y="5056992"/>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A497FD9F-23BF-41E5-AE4E-A361AE7137EB}"/>
              </a:ext>
            </a:extLst>
          </p:cNvPr>
          <p:cNvSpPr/>
          <p:nvPr/>
        </p:nvSpPr>
        <p:spPr>
          <a:xfrm>
            <a:off x="5270903" y="4890600"/>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EE7E60CB-230A-4902-9019-30DD9E44F606}"/>
              </a:ext>
            </a:extLst>
          </p:cNvPr>
          <p:cNvSpPr/>
          <p:nvPr/>
        </p:nvSpPr>
        <p:spPr>
          <a:xfrm>
            <a:off x="4999724" y="5564080"/>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818B50BC-222D-44F0-B236-889101F81A6F}"/>
              </a:ext>
            </a:extLst>
          </p:cNvPr>
          <p:cNvSpPr/>
          <p:nvPr/>
        </p:nvSpPr>
        <p:spPr>
          <a:xfrm>
            <a:off x="5694071" y="5051131"/>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B345497-54AC-47F8-AD71-00085C7B1362}"/>
              </a:ext>
            </a:extLst>
          </p:cNvPr>
          <p:cNvSpPr/>
          <p:nvPr/>
        </p:nvSpPr>
        <p:spPr>
          <a:xfrm>
            <a:off x="5558481" y="5759568"/>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7DF8C17C-6C34-430E-B2BB-2FD686A8A698}"/>
              </a:ext>
            </a:extLst>
          </p:cNvPr>
          <p:cNvSpPr/>
          <p:nvPr/>
        </p:nvSpPr>
        <p:spPr>
          <a:xfrm>
            <a:off x="4786518" y="459775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AC645DDA-9C92-4366-AF40-2DBCE26DBAB4}"/>
              </a:ext>
            </a:extLst>
          </p:cNvPr>
          <p:cNvSpPr/>
          <p:nvPr/>
        </p:nvSpPr>
        <p:spPr>
          <a:xfrm>
            <a:off x="5183454" y="4487120"/>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DD2B1C8C-979C-469D-BC1F-9260157B11EB}"/>
              </a:ext>
            </a:extLst>
          </p:cNvPr>
          <p:cNvSpPr/>
          <p:nvPr/>
        </p:nvSpPr>
        <p:spPr>
          <a:xfrm>
            <a:off x="5549691" y="4656577"/>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AB9AFDA4-A746-4E99-9E8F-8AB170070A58}"/>
              </a:ext>
            </a:extLst>
          </p:cNvPr>
          <p:cNvSpPr/>
          <p:nvPr/>
        </p:nvSpPr>
        <p:spPr>
          <a:xfrm>
            <a:off x="6624962" y="5342815"/>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540E118A-0E83-4FC0-9A8F-E417B4150AC3}"/>
              </a:ext>
            </a:extLst>
          </p:cNvPr>
          <p:cNvSpPr/>
          <p:nvPr/>
        </p:nvSpPr>
        <p:spPr>
          <a:xfrm>
            <a:off x="7245939" y="5037542"/>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EDE41DA2-EE07-4FF2-B033-6522C2B0A1CA}"/>
              </a:ext>
            </a:extLst>
          </p:cNvPr>
          <p:cNvSpPr/>
          <p:nvPr/>
        </p:nvSpPr>
        <p:spPr>
          <a:xfrm>
            <a:off x="6732398" y="4913876"/>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555B4CCE-730D-45F5-A4CA-DC30C3D46398}"/>
              </a:ext>
            </a:extLst>
          </p:cNvPr>
          <p:cNvSpPr/>
          <p:nvPr/>
        </p:nvSpPr>
        <p:spPr>
          <a:xfrm>
            <a:off x="7018161" y="559508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82044DEA-D0FA-4E33-B4E1-F9041BC7B9AD}"/>
              </a:ext>
            </a:extLst>
          </p:cNvPr>
          <p:cNvSpPr/>
          <p:nvPr/>
        </p:nvSpPr>
        <p:spPr>
          <a:xfrm>
            <a:off x="6293835" y="507961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24DE5BA-F953-4E47-BF65-5CBAFE830C4E}"/>
              </a:ext>
            </a:extLst>
          </p:cNvPr>
          <p:cNvSpPr/>
          <p:nvPr/>
        </p:nvSpPr>
        <p:spPr>
          <a:xfrm>
            <a:off x="6429424" y="577175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2BCF7BA5-A797-4812-A9BB-91A50D854CC5}"/>
              </a:ext>
            </a:extLst>
          </p:cNvPr>
          <p:cNvSpPr/>
          <p:nvPr/>
        </p:nvSpPr>
        <p:spPr>
          <a:xfrm>
            <a:off x="7230680" y="4588153"/>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58184E36-92FB-4AA1-9019-91F23B3EE0D8}"/>
              </a:ext>
            </a:extLst>
          </p:cNvPr>
          <p:cNvSpPr/>
          <p:nvPr/>
        </p:nvSpPr>
        <p:spPr>
          <a:xfrm>
            <a:off x="6825656" y="4483540"/>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CFE3CE57-CE92-4863-BBC1-08F4426238CC}"/>
              </a:ext>
            </a:extLst>
          </p:cNvPr>
          <p:cNvSpPr/>
          <p:nvPr/>
        </p:nvSpPr>
        <p:spPr>
          <a:xfrm>
            <a:off x="6429424" y="4685508"/>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B3508DA3-1C01-48D0-8D8C-36E4624EE6FF}"/>
              </a:ext>
            </a:extLst>
          </p:cNvPr>
          <p:cNvSpPr/>
          <p:nvPr/>
        </p:nvSpPr>
        <p:spPr>
          <a:xfrm>
            <a:off x="6015046" y="4732452"/>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6AF47603-4D7E-48CA-B96F-3FF3DD26BFBA}"/>
              </a:ext>
            </a:extLst>
          </p:cNvPr>
          <p:cNvSpPr/>
          <p:nvPr/>
        </p:nvSpPr>
        <p:spPr>
          <a:xfrm>
            <a:off x="6008281" y="542843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15176C7D-85F1-44AD-8F27-BCE5D658BB96}"/>
              </a:ext>
            </a:extLst>
          </p:cNvPr>
          <p:cNvSpPr txBox="1"/>
          <p:nvPr/>
        </p:nvSpPr>
        <p:spPr>
          <a:xfrm>
            <a:off x="9975272" y="1055450"/>
            <a:ext cx="1785049" cy="369332"/>
          </a:xfrm>
          <a:prstGeom prst="rect">
            <a:avLst/>
          </a:prstGeom>
          <a:noFill/>
        </p:spPr>
        <p:txBody>
          <a:bodyPr wrap="square" rtlCol="0">
            <a:spAutoFit/>
          </a:bodyPr>
          <a:lstStyle/>
          <a:p>
            <a:r>
              <a:rPr lang="en-GB" dirty="0"/>
              <a:t>back hotspot</a:t>
            </a:r>
          </a:p>
        </p:txBody>
      </p:sp>
      <p:sp>
        <p:nvSpPr>
          <p:cNvPr id="70" name="Oval 69">
            <a:extLst>
              <a:ext uri="{FF2B5EF4-FFF2-40B4-BE49-F238E27FC236}">
                <a16:creationId xmlns:a16="http://schemas.microsoft.com/office/drawing/2014/main" id="{8AE76283-1D51-4E07-BF4A-9D98411DEB11}"/>
              </a:ext>
            </a:extLst>
          </p:cNvPr>
          <p:cNvSpPr/>
          <p:nvPr/>
        </p:nvSpPr>
        <p:spPr>
          <a:xfrm>
            <a:off x="9655799" y="1107797"/>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6706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indoor, table, sitting, cake&#10;&#10;Description automatically generated">
            <a:extLst>
              <a:ext uri="{FF2B5EF4-FFF2-40B4-BE49-F238E27FC236}">
                <a16:creationId xmlns:a16="http://schemas.microsoft.com/office/drawing/2014/main" id="{341C37ED-FBFB-4F72-8745-9613E03035BC}"/>
              </a:ext>
            </a:extLst>
          </p:cNvPr>
          <p:cNvPicPr>
            <a:picLocks noChangeAspect="1"/>
          </p:cNvPicPr>
          <p:nvPr/>
        </p:nvPicPr>
        <p:blipFill rotWithShape="1">
          <a:blip r:embed="rId2">
            <a:extLst>
              <a:ext uri="{28A0092B-C50C-407E-A947-70E740481C1C}">
                <a14:useLocalDpi xmlns:a14="http://schemas.microsoft.com/office/drawing/2010/main" val="0"/>
              </a:ext>
            </a:extLst>
          </a:blip>
          <a:srcRect t="31283" r="-3" b="5221"/>
          <a:stretch/>
        </p:blipFill>
        <p:spPr>
          <a:xfrm>
            <a:off x="20" y="10"/>
            <a:ext cx="4003019" cy="3388883"/>
          </a:xfrm>
          <a:prstGeom prst="rect">
            <a:avLst/>
          </a:prstGeom>
        </p:spPr>
      </p:pic>
      <p:pic>
        <p:nvPicPr>
          <p:cNvPr id="5" name="Picture 4" descr="A picture containing indoor, sitting, cellphone, table&#10;&#10;Description automatically generated">
            <a:extLst>
              <a:ext uri="{FF2B5EF4-FFF2-40B4-BE49-F238E27FC236}">
                <a16:creationId xmlns:a16="http://schemas.microsoft.com/office/drawing/2014/main" id="{2EBFD867-7612-47DE-851B-7D71941EC89E}"/>
              </a:ext>
            </a:extLst>
          </p:cNvPr>
          <p:cNvPicPr>
            <a:picLocks noChangeAspect="1"/>
          </p:cNvPicPr>
          <p:nvPr/>
        </p:nvPicPr>
        <p:blipFill rotWithShape="1">
          <a:blip r:embed="rId3">
            <a:extLst>
              <a:ext uri="{28A0092B-C50C-407E-A947-70E740481C1C}">
                <a14:useLocalDpi xmlns:a14="http://schemas.microsoft.com/office/drawing/2010/main" val="0"/>
              </a:ext>
            </a:extLst>
          </a:blip>
          <a:srcRect t="17077" r="-3" b="19427"/>
          <a:stretch/>
        </p:blipFill>
        <p:spPr>
          <a:xfrm>
            <a:off x="20" y="3469102"/>
            <a:ext cx="4003019" cy="3388893"/>
          </a:xfrm>
          <a:prstGeom prst="rect">
            <a:avLst/>
          </a:prstGeom>
        </p:spPr>
      </p:pic>
      <p:pic>
        <p:nvPicPr>
          <p:cNvPr id="9" name="Picture 8" descr="A picture containing sitting, table, yellow, bed&#10;&#10;Description automatically generated">
            <a:extLst>
              <a:ext uri="{FF2B5EF4-FFF2-40B4-BE49-F238E27FC236}">
                <a16:creationId xmlns:a16="http://schemas.microsoft.com/office/drawing/2014/main" id="{CB7798DF-FCB4-4DC3-AD5E-83C3B01FF00E}"/>
              </a:ext>
            </a:extLst>
          </p:cNvPr>
          <p:cNvPicPr>
            <a:picLocks noChangeAspect="1"/>
          </p:cNvPicPr>
          <p:nvPr/>
        </p:nvPicPr>
        <p:blipFill rotWithShape="1">
          <a:blip r:embed="rId4">
            <a:extLst>
              <a:ext uri="{28A0092B-C50C-407E-A947-70E740481C1C}">
                <a14:useLocalDpi xmlns:a14="http://schemas.microsoft.com/office/drawing/2010/main" val="0"/>
              </a:ext>
            </a:extLst>
          </a:blip>
          <a:srcRect l="11781" r="10178"/>
          <a:stretch/>
        </p:blipFill>
        <p:spPr>
          <a:xfrm>
            <a:off x="4094479" y="10"/>
            <a:ext cx="4014047" cy="6857990"/>
          </a:xfrm>
          <a:prstGeom prst="rect">
            <a:avLst/>
          </a:prstGeom>
        </p:spPr>
      </p:pic>
      <p:pic>
        <p:nvPicPr>
          <p:cNvPr id="3" name="Picture 2" descr="A picture containing sitting, table, cake, black&#10;&#10;Description automatically generated">
            <a:extLst>
              <a:ext uri="{FF2B5EF4-FFF2-40B4-BE49-F238E27FC236}">
                <a16:creationId xmlns:a16="http://schemas.microsoft.com/office/drawing/2014/main" id="{D62C807E-D72D-48B7-8309-9FDBA38969F7}"/>
              </a:ext>
            </a:extLst>
          </p:cNvPr>
          <p:cNvPicPr>
            <a:picLocks noChangeAspect="1"/>
          </p:cNvPicPr>
          <p:nvPr/>
        </p:nvPicPr>
        <p:blipFill rotWithShape="1">
          <a:blip r:embed="rId5">
            <a:extLst>
              <a:ext uri="{28A0092B-C50C-407E-A947-70E740481C1C}">
                <a14:useLocalDpi xmlns:a14="http://schemas.microsoft.com/office/drawing/2010/main" val="0"/>
              </a:ext>
            </a:extLst>
          </a:blip>
          <a:srcRect t="14774" r="-3" b="21836"/>
          <a:stretch/>
        </p:blipFill>
        <p:spPr>
          <a:xfrm>
            <a:off x="8188960" y="10"/>
            <a:ext cx="4003039" cy="3383270"/>
          </a:xfrm>
          <a:prstGeom prst="rect">
            <a:avLst/>
          </a:prstGeom>
        </p:spPr>
      </p:pic>
      <p:pic>
        <p:nvPicPr>
          <p:cNvPr id="7" name="Picture 6" descr="A person wearing a blue hat&#10;&#10;Description automatically generated">
            <a:extLst>
              <a:ext uri="{FF2B5EF4-FFF2-40B4-BE49-F238E27FC236}">
                <a16:creationId xmlns:a16="http://schemas.microsoft.com/office/drawing/2014/main" id="{768B698A-AAE2-4584-8563-FEE1B16F7CA2}"/>
              </a:ext>
            </a:extLst>
          </p:cNvPr>
          <p:cNvPicPr>
            <a:picLocks noChangeAspect="1"/>
          </p:cNvPicPr>
          <p:nvPr/>
        </p:nvPicPr>
        <p:blipFill rotWithShape="1">
          <a:blip r:embed="rId6">
            <a:extLst>
              <a:ext uri="{28A0092B-C50C-407E-A947-70E740481C1C}">
                <a14:useLocalDpi xmlns:a14="http://schemas.microsoft.com/office/drawing/2010/main" val="0"/>
              </a:ext>
            </a:extLst>
          </a:blip>
          <a:srcRect t="18813" r="2" b="17519"/>
          <a:stretch/>
        </p:blipFill>
        <p:spPr>
          <a:xfrm>
            <a:off x="8199966" y="3469102"/>
            <a:ext cx="3992034" cy="3388893"/>
          </a:xfrm>
          <a:prstGeom prst="rect">
            <a:avLst/>
          </a:prstGeom>
        </p:spPr>
      </p:pic>
    </p:spTree>
    <p:extLst>
      <p:ext uri="{BB962C8B-B14F-4D97-AF65-F5344CB8AC3E}">
        <p14:creationId xmlns:p14="http://schemas.microsoft.com/office/powerpoint/2010/main" val="1779873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17C2-0ADE-4F77-9F9B-7FD606F940B8}"/>
              </a:ext>
            </a:extLst>
          </p:cNvPr>
          <p:cNvSpPr>
            <a:spLocks noGrp="1"/>
          </p:cNvSpPr>
          <p:nvPr>
            <p:ph type="title"/>
          </p:nvPr>
        </p:nvSpPr>
        <p:spPr/>
        <p:txBody>
          <a:bodyPr/>
          <a:lstStyle/>
          <a:p>
            <a:r>
              <a:rPr lang="en-GB" dirty="0"/>
              <a:t>Interpolation</a:t>
            </a:r>
          </a:p>
        </p:txBody>
      </p:sp>
      <p:pic>
        <p:nvPicPr>
          <p:cNvPr id="3" name="Picture 2">
            <a:extLst>
              <a:ext uri="{FF2B5EF4-FFF2-40B4-BE49-F238E27FC236}">
                <a16:creationId xmlns:a16="http://schemas.microsoft.com/office/drawing/2014/main" id="{0EA78DE4-F047-444E-9C73-16D29F599B62}"/>
              </a:ext>
            </a:extLst>
          </p:cNvPr>
          <p:cNvPicPr>
            <a:picLocks noChangeAspect="1"/>
          </p:cNvPicPr>
          <p:nvPr/>
        </p:nvPicPr>
        <p:blipFill>
          <a:blip r:embed="rId2"/>
          <a:stretch>
            <a:fillRect/>
          </a:stretch>
        </p:blipFill>
        <p:spPr>
          <a:xfrm>
            <a:off x="-34669" y="1230406"/>
            <a:ext cx="12192000" cy="5558606"/>
          </a:xfrm>
          <a:prstGeom prst="rect">
            <a:avLst/>
          </a:prstGeom>
        </p:spPr>
      </p:pic>
    </p:spTree>
    <p:extLst>
      <p:ext uri="{BB962C8B-B14F-4D97-AF65-F5344CB8AC3E}">
        <p14:creationId xmlns:p14="http://schemas.microsoft.com/office/powerpoint/2010/main" val="3148425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9210</TotalTime>
  <Words>1890</Words>
  <Application>Microsoft Office PowerPoint</Application>
  <PresentationFormat>Widescreen</PresentationFormat>
  <Paragraphs>279</Paragraphs>
  <Slides>50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Complete LSM Pipeline</vt:lpstr>
      <vt:lpstr>PowerPoint Presentation</vt:lpstr>
      <vt:lpstr>PowerPoint Presentation</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PowerPoint Presentation</vt:lpstr>
      <vt:lpstr>PowerPoint Presentation</vt:lpstr>
      <vt:lpstr>Interpolation</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11</cp:revision>
  <dcterms:created xsi:type="dcterms:W3CDTF">2020-06-26T07:37:27Z</dcterms:created>
  <dcterms:modified xsi:type="dcterms:W3CDTF">2021-01-29T08:46:20Z</dcterms:modified>
</cp:coreProperties>
</file>